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76" r:id="rId2"/>
    <p:sldId id="277" r:id="rId3"/>
    <p:sldId id="278" r:id="rId4"/>
    <p:sldId id="279" r:id="rId5"/>
  </p:sldIdLst>
  <p:sldSz cx="12192000" cy="6858000"/>
  <p:notesSz cx="6858000" cy="9144000"/>
  <p:defaultTextStyle>
    <a:defPPr lvl="0">
      <a:defRPr lang="zh-HK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24" y="-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A8924CFD-3721-492F-BAC7-F030A0E07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="" xmlns:a16="http://schemas.microsoft.com/office/drawing/2014/main" id="{FDE96DBF-23DD-4D90-9E2C-1D7809BCD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95024A06-9002-4C3E-8FCF-4A017DA5D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761C5C89-39E3-491E-A0D0-315D91AF5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B83668F4-B5D9-45C2-86AA-75B7B70E9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1540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F92217AF-A6CA-4D54-80A2-BA98B3D5C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="" xmlns:a16="http://schemas.microsoft.com/office/drawing/2014/main" id="{5BA548B7-64D6-4D74-8805-F4DEB40E1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F612CD53-46C4-4A99-AC97-8E064E74C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BA49F4C5-D861-4FB3-961F-7F8AE8FA5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B93411DE-ED8F-48DB-AECB-8FBBA0D0A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07213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="" xmlns:a16="http://schemas.microsoft.com/office/drawing/2014/main" id="{A874C3FC-A746-4AC0-957D-A295A616BF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="" xmlns:a16="http://schemas.microsoft.com/office/drawing/2014/main" id="{5E1D575A-2F2A-40FA-9837-C0E636089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3C0E6D4A-70C1-4FF0-B1B0-685443AC1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5E7E21DB-397C-40E4-B75F-F89B8C7E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013A5E25-27D4-4BE9-A589-E2C1AED5A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4840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1CBCBC84-BE7A-40F6-B335-1BDB00E0F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3DF78C1D-126B-47F6-836A-464275821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1315D687-7132-4E85-9B2E-9BA7EE18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19CABF79-0AC1-49A7-B001-C5EB4C208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5145A328-A645-4F9D-82F3-982F5ED6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6772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73B8607F-B9D5-41FF-B8C7-71B16B6E2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="" xmlns:a16="http://schemas.microsoft.com/office/drawing/2014/main" id="{82E1261E-3311-40A1-836C-974C7836F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782C328D-0BE6-4086-A80D-7CD293707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8A2FF81D-4530-4B12-916D-42489862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4D6B230E-9A63-48C4-9E8E-137D205A8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3959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D3B4779F-685D-46E9-ADC9-ED11A381C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7CCD883A-57A2-41A5-85B9-07B0CB4687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="" xmlns:a16="http://schemas.microsoft.com/office/drawing/2014/main" id="{B0A36C3C-DCE5-45F8-985A-ED6FF4467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="" xmlns:a16="http://schemas.microsoft.com/office/drawing/2014/main" id="{A7D695B5-011E-4C47-93AD-E61A4967B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DC9F5D0A-3A5B-46F0-9963-6441F5DBB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9D0B61EB-C52C-4F3C-942B-26DB0A599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9914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BB667F59-4C71-4E3B-9ECB-875CD2BEC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="" xmlns:a16="http://schemas.microsoft.com/office/drawing/2014/main" id="{EBDFA590-1836-484F-BCA0-5A8D48C13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="" xmlns:a16="http://schemas.microsoft.com/office/drawing/2014/main" id="{EC7E00A7-FF30-49F9-91D3-91182F599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="" xmlns:a16="http://schemas.microsoft.com/office/drawing/2014/main" id="{18F8445D-F64A-4C1C-8351-01E48618EF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="" xmlns:a16="http://schemas.microsoft.com/office/drawing/2014/main" id="{098E7D0D-DCC9-4A6C-AB93-CAAAE9A535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="" xmlns:a16="http://schemas.microsoft.com/office/drawing/2014/main" id="{ED6ACC83-5562-4A53-B7FD-022BE96DC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="" xmlns:a16="http://schemas.microsoft.com/office/drawing/2014/main" id="{687681F9-F529-45BA-AE92-E4EE15CCD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="" xmlns:a16="http://schemas.microsoft.com/office/drawing/2014/main" id="{96B5DEAD-2EDB-4576-9BED-7F1D502CC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616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FD74AA89-9DF0-47EF-8871-AD76263B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8A441D47-BFD7-4A9F-B5F2-B1187AD6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6EF16CF8-3DBD-4366-B3A9-933A0E175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4EEDC1B7-46D7-4C6F-883C-A55CD3E3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87380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="" xmlns:a16="http://schemas.microsoft.com/office/drawing/2014/main" id="{8930CDB5-A8C4-4337-9F69-475C294EE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13B379F5-4BC9-44B9-9B27-0F0C89E2E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C540F5B6-E7CC-4E00-AB17-0C1288350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9162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67F371B7-665A-42FB-A9C5-8F194C51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43F16000-B8CB-449C-908B-EF4336DEF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="" xmlns:a16="http://schemas.microsoft.com/office/drawing/2014/main" id="{4520A76F-6B7B-44FF-99FA-FDAC66BCF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="" xmlns:a16="http://schemas.microsoft.com/office/drawing/2014/main" id="{E4E7FDD6-400B-4B15-BB24-68A847EE2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BED9B230-6FA9-425B-A073-415682F0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A07D9AF0-13E4-4E83-8DD7-D5515221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96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CB31B828-F072-437B-BD6B-8EF7B557B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="" xmlns:a16="http://schemas.microsoft.com/office/drawing/2014/main" id="{242BEFB0-EF20-47A1-84E7-D5A321575A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="" xmlns:a16="http://schemas.microsoft.com/office/drawing/2014/main" id="{8C657E78-517E-4161-AAE3-C10C89FDD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="" xmlns:a16="http://schemas.microsoft.com/office/drawing/2014/main" id="{2A38ACD4-FF28-43D2-BF31-E9D1F1C4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86A8382B-D577-4EF0-B748-1D887132C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1B15EF32-92B4-49B3-9985-1E6FBCA7A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0723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="" xmlns:a16="http://schemas.microsoft.com/office/drawing/2014/main" id="{727D3F5F-E423-4516-9436-1C25C8CE6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="" xmlns:a16="http://schemas.microsoft.com/office/drawing/2014/main" id="{E19CF572-AA7D-416C-A225-B43021F39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4959864B-9D29-4F27-A93D-B125DBFFF2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571B7-B73B-42C6-B28B-CD5577631A9E}" type="datetimeFigureOut">
              <a:rPr lang="zh-HK" altLang="en-US" smtClean="0"/>
              <a:t>11/2/2020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BBFF63C7-9FA6-49C3-8373-F54625927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0CA34C9A-3700-45E3-BF75-67896A7376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CA635-5295-41A2-A564-49709D09042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882177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DU22A3W4s8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outu.be/-hmh8zBDBD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tCCxWtuHsk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kedcity.net/etv/resource/2091062112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hkedcity.net/etv/resource/2714968359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loE8lrqHQE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hlinkClick r:id="rId3"/>
          </p:cNvPr>
          <p:cNvSpPr/>
          <p:nvPr/>
        </p:nvSpPr>
        <p:spPr>
          <a:xfrm>
            <a:off x="2855640" y="2204864"/>
            <a:ext cx="73890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HK" sz="4000" b="1" dirty="0"/>
              <a:t>https://youtu.be/MDU22A3W4s8</a:t>
            </a:r>
            <a:endParaRPr lang="zh-HK" altLang="en-US" sz="4000" b="1" dirty="0"/>
          </a:p>
        </p:txBody>
      </p:sp>
      <p:sp>
        <p:nvSpPr>
          <p:cNvPr id="4" name="矩形 3">
            <a:hlinkClick r:id="rId4"/>
          </p:cNvPr>
          <p:cNvSpPr/>
          <p:nvPr/>
        </p:nvSpPr>
        <p:spPr>
          <a:xfrm>
            <a:off x="3009528" y="3244334"/>
            <a:ext cx="70876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HK" sz="4000" b="1" dirty="0"/>
              <a:t>https://youtu.be/-hmh8zBDBDo</a:t>
            </a:r>
            <a:endParaRPr lang="zh-HK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188532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279576" y="2420888"/>
            <a:ext cx="8931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P1</a:t>
            </a:r>
            <a:endParaRPr lang="zh-TW" alt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矩形 2">
            <a:hlinkClick r:id="rId3"/>
          </p:cNvPr>
          <p:cNvSpPr/>
          <p:nvPr/>
        </p:nvSpPr>
        <p:spPr>
          <a:xfrm>
            <a:off x="3503712" y="2580382"/>
            <a:ext cx="30700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b="1" dirty="0" smtClean="0"/>
              <a:t>平面圖形</a:t>
            </a:r>
            <a:r>
              <a:rPr lang="en-US" altLang="zh-TW" sz="4000" b="1" dirty="0" smtClean="0"/>
              <a:t>(</a:t>
            </a:r>
            <a:r>
              <a:rPr lang="zh-TW" altLang="en-US" sz="4000" b="1" dirty="0" smtClean="0"/>
              <a:t>一</a:t>
            </a:r>
            <a:r>
              <a:rPr lang="en-US" altLang="zh-TW" sz="4000" b="1" dirty="0" smtClean="0"/>
              <a:t>)</a:t>
            </a:r>
            <a:endParaRPr lang="zh-HK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95238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048000" y="1859340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HK" b="1" dirty="0"/>
              <a:t>P1</a:t>
            </a:r>
            <a:r>
              <a:rPr lang="zh-HK" altLang="en-US" b="1" dirty="0"/>
              <a:t>數學</a:t>
            </a:r>
            <a:r>
              <a:rPr lang="en-US" altLang="zh-HK" b="1" dirty="0"/>
              <a:t>_</a:t>
            </a:r>
            <a:r>
              <a:rPr lang="zh-HK" altLang="en-US" b="1" dirty="0"/>
              <a:t>平面圖形</a:t>
            </a:r>
            <a:r>
              <a:rPr lang="en-US" altLang="zh-HK" b="1" dirty="0"/>
              <a:t>_</a:t>
            </a:r>
            <a:r>
              <a:rPr lang="zh-HK" altLang="en-US" b="1" dirty="0"/>
              <a:t>甜品網址</a:t>
            </a:r>
            <a:endParaRPr lang="zh-HK" altLang="en-US" dirty="0"/>
          </a:p>
          <a:p>
            <a:r>
              <a:rPr lang="zh-HK" altLang="en-US" dirty="0"/>
              <a:t/>
            </a:r>
            <a:br>
              <a:rPr lang="zh-HK" altLang="en-US" dirty="0"/>
            </a:br>
            <a:r>
              <a:rPr lang="zh-HK" altLang="en-US" b="1" dirty="0">
                <a:hlinkClick r:id="rId3"/>
              </a:rPr>
              <a:t>尋尋覓覓─平面圖形</a:t>
            </a:r>
            <a:r>
              <a:rPr lang="en-US" altLang="zh-HK" b="1" dirty="0">
                <a:hlinkClick r:id="rId3"/>
              </a:rPr>
              <a:t>(</a:t>
            </a:r>
            <a:r>
              <a:rPr lang="zh-HK" altLang="en-US" b="1" dirty="0">
                <a:hlinkClick r:id="rId3"/>
              </a:rPr>
              <a:t>一</a:t>
            </a:r>
            <a:r>
              <a:rPr lang="en-US" altLang="zh-HK" b="1" dirty="0">
                <a:hlinkClick r:id="rId3"/>
              </a:rPr>
              <a:t>)</a:t>
            </a:r>
            <a:endParaRPr lang="zh-HK" altLang="en-US" dirty="0"/>
          </a:p>
          <a:p>
            <a:r>
              <a:rPr lang="en-US" altLang="zh-HK" u="sng" dirty="0">
                <a:hlinkClick r:id="rId3"/>
              </a:rPr>
              <a:t>https://www.hkedcity.net/etv/resource/2091062112</a:t>
            </a:r>
            <a:endParaRPr lang="en-US" altLang="zh-HK" dirty="0"/>
          </a:p>
          <a:p>
            <a:r>
              <a:rPr lang="en-US" altLang="zh-HK" dirty="0"/>
              <a:t/>
            </a:r>
            <a:br>
              <a:rPr lang="en-US" altLang="zh-HK" dirty="0"/>
            </a:br>
            <a:r>
              <a:rPr lang="en-US" altLang="zh-HK" dirty="0"/>
              <a:t/>
            </a:r>
            <a:br>
              <a:rPr lang="en-US" altLang="zh-HK" dirty="0"/>
            </a:br>
            <a:r>
              <a:rPr lang="en-US" altLang="zh-HK" dirty="0"/>
              <a:t/>
            </a:r>
            <a:br>
              <a:rPr lang="en-US" altLang="zh-HK" dirty="0"/>
            </a:br>
            <a:r>
              <a:rPr lang="zh-HK" altLang="en-US" b="1" dirty="0">
                <a:hlinkClick r:id="rId4"/>
              </a:rPr>
              <a:t>尋尋覓覓─平面圖形</a:t>
            </a:r>
            <a:r>
              <a:rPr lang="en-US" altLang="zh-HK" b="1" dirty="0">
                <a:hlinkClick r:id="rId4"/>
              </a:rPr>
              <a:t>(</a:t>
            </a:r>
            <a:r>
              <a:rPr lang="zh-HK" altLang="en-US" b="1" dirty="0">
                <a:hlinkClick r:id="rId4"/>
              </a:rPr>
              <a:t>二</a:t>
            </a:r>
            <a:r>
              <a:rPr lang="en-US" altLang="zh-HK" b="1" dirty="0">
                <a:hlinkClick r:id="rId4"/>
              </a:rPr>
              <a:t>)</a:t>
            </a:r>
            <a:endParaRPr lang="zh-HK" altLang="en-US" dirty="0"/>
          </a:p>
          <a:p>
            <a:r>
              <a:rPr lang="en-US" altLang="zh-HK" u="sng" dirty="0">
                <a:hlinkClick r:id="rId4"/>
              </a:rPr>
              <a:t>https://www.hkedcity.net/etv/resource/2714968359</a:t>
            </a:r>
            <a:endParaRPr lang="en-US" altLang="zh-HK" dirty="0"/>
          </a:p>
          <a:p>
            <a:r>
              <a:rPr lang="en-US" altLang="zh-HK" dirty="0"/>
              <a:t/>
            </a:r>
            <a:br>
              <a:rPr lang="en-US" altLang="zh-HK" dirty="0"/>
            </a:b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68188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hlinkClick r:id="rId3"/>
          </p:cNvPr>
          <p:cNvSpPr/>
          <p:nvPr/>
        </p:nvSpPr>
        <p:spPr>
          <a:xfrm>
            <a:off x="3071664" y="2636912"/>
            <a:ext cx="66950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HK" sz="4000" b="1" dirty="0"/>
              <a:t>https://youtu.be/ploE8lrqHQE</a:t>
            </a:r>
            <a:endParaRPr lang="zh-HK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68220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25</Words>
  <Application>Microsoft Office PowerPoint</Application>
  <PresentationFormat>自訂</PresentationFormat>
  <Paragraphs>11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Wu LC</dc:creator>
  <cp:lastModifiedBy>Wu LC</cp:lastModifiedBy>
  <cp:revision>8</cp:revision>
  <dcterms:modified xsi:type="dcterms:W3CDTF">2020-02-10T23:38:16Z</dcterms:modified>
</cp:coreProperties>
</file>